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9" r:id="rId12"/>
    <p:sldId id="270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mannem" userId="79423c87de7815b6" providerId="LiveId" clId="{AFDA6503-6A43-4FD3-97BB-A54DE269459B}"/>
    <pc:docChg chg="delSld">
      <pc:chgData name="balaji mannem" userId="79423c87de7815b6" providerId="LiveId" clId="{AFDA6503-6A43-4FD3-97BB-A54DE269459B}" dt="2024-09-30T13:20:45.339" v="1" actId="2696"/>
      <pc:docMkLst>
        <pc:docMk/>
      </pc:docMkLst>
      <pc:sldChg chg="del">
        <pc:chgData name="balaji mannem" userId="79423c87de7815b6" providerId="LiveId" clId="{AFDA6503-6A43-4FD3-97BB-A54DE269459B}" dt="2024-09-30T13:20:32.235" v="0" actId="2696"/>
        <pc:sldMkLst>
          <pc:docMk/>
          <pc:sldMk cId="0" sldId="263"/>
        </pc:sldMkLst>
      </pc:sldChg>
      <pc:sldChg chg="del">
        <pc:chgData name="balaji mannem" userId="79423c87de7815b6" providerId="LiveId" clId="{AFDA6503-6A43-4FD3-97BB-A54DE269459B}" dt="2024-09-30T13:20:45.339" v="1" actId="2696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81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esearchgate.net/publication/260613046_A_survey_on_bus_reservation_systems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78781" y="561861"/>
            <a:ext cx="9159240" cy="2258458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9683" y="561860"/>
            <a:ext cx="7477601" cy="1972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ora" panose="020F0502020204030204" pitchFamily="2" charset="0"/>
              </a:rPr>
              <a:t>TASK SCHEDULING</a:t>
            </a:r>
            <a:endParaRPr lang="en-IN" sz="5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47968-4FD5-7B84-7817-2B0CE27EE6F4}"/>
              </a:ext>
            </a:extLst>
          </p:cNvPr>
          <p:cNvSpPr txBox="1"/>
          <p:nvPr/>
        </p:nvSpPr>
        <p:spPr>
          <a:xfrm>
            <a:off x="5618603" y="6092277"/>
            <a:ext cx="353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2"/>
                </a:solidFill>
              </a:rPr>
              <a:t>Guided by:</a:t>
            </a:r>
          </a:p>
          <a:p>
            <a:r>
              <a:rPr lang="en-IN" sz="2800" dirty="0">
                <a:solidFill>
                  <a:schemeClr val="bg2"/>
                </a:solidFill>
              </a:rPr>
              <a:t>~</a:t>
            </a:r>
            <a:r>
              <a:rPr lang="en-IN" sz="2800" dirty="0" err="1">
                <a:solidFill>
                  <a:schemeClr val="bg2"/>
                </a:solidFill>
              </a:rPr>
              <a:t>Dr.K.JayasakthiVelmn</a:t>
            </a:r>
            <a:endParaRPr lang="en-IN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4BA29-740F-067F-8195-121A1590D9E2}"/>
              </a:ext>
            </a:extLst>
          </p:cNvPr>
          <p:cNvSpPr txBox="1"/>
          <p:nvPr/>
        </p:nvSpPr>
        <p:spPr>
          <a:xfrm>
            <a:off x="11204917" y="5416670"/>
            <a:ext cx="3172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Project by: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M.Balaji</a:t>
            </a:r>
            <a:r>
              <a:rPr lang="en-IN" sz="2400" dirty="0">
                <a:solidFill>
                  <a:schemeClr val="bg1"/>
                </a:solidFill>
              </a:rPr>
              <a:t> (192211727)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2676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295299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u="sng" dirty="0">
                <a:solidFill>
                  <a:srgbClr val="D2AC4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on Bus Reservation Systems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Optimizing Bus Schedules and Improving Passenger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5810"/>
            <a:ext cx="14630400" cy="8521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263AA9-6AB5-3D68-1DDF-47F11B8A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33" y="574440"/>
            <a:ext cx="9842825" cy="70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F62944-CB1D-307A-8A70-EA4458C8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7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2290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 of Aim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2037993" y="35066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8" name="Text 4"/>
          <p:cNvSpPr/>
          <p:nvPr/>
        </p:nvSpPr>
        <p:spPr>
          <a:xfrm>
            <a:off x="2230398" y="3548301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760107" y="3506629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Convenient Booking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60107" y="4006572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users to easily search, compare, and book bus tickets online or through mobile apps.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5630228" y="35066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2" name="Text 8"/>
          <p:cNvSpPr/>
          <p:nvPr/>
        </p:nvSpPr>
        <p:spPr>
          <a:xfrm>
            <a:off x="5777984" y="3548301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6352342" y="350662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Updates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352342" y="3987046"/>
            <a:ext cx="264795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passengers with instant notifications about schedule changes, delays, and seat availability.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9222462" y="35066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6" name="Text 12"/>
          <p:cNvSpPr/>
          <p:nvPr/>
        </p:nvSpPr>
        <p:spPr>
          <a:xfrm>
            <a:off x="9369028" y="3548301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9944576" y="3506629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Fleet Management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9944576" y="4334232"/>
            <a:ext cx="264795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data to optimize routes, schedules, and vehicle utilization for improved operational efficiency.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7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265164"/>
            <a:ext cx="96550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Existing Systems and Disadvantages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37993" y="351496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Paper-Based Reservations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037993" y="4431506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Cumbersome and time-consuming process that often leads to long queues and delays.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43932" y="3514963"/>
            <a:ext cx="29001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Transparency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743932" y="4084320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information about bus schedules, availability, and real-time updates causes frustration for passengers.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49872" y="3514963"/>
            <a:ext cx="29382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Inefficient Operations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449872" y="4084320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Difficulty in managing routes, fleet, and resources leads to suboptimal utilization and increased costs.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7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676400"/>
            <a:ext cx="89901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Proposed System and Advantages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815114"/>
            <a:ext cx="5166122" cy="1591270"/>
          </a:xfrm>
          <a:prstGeom prst="roundRect">
            <a:avLst>
              <a:gd name="adj" fmla="val 4189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303728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Booking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517702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online/mobile platform for easy bus ticket booking and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815114"/>
            <a:ext cx="5166122" cy="1591270"/>
          </a:xfrm>
          <a:prstGeom prst="roundRect">
            <a:avLst>
              <a:gd name="adj" fmla="val 4189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5" y="29483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Tracking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5" y="3340001"/>
            <a:ext cx="4721781" cy="11108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Passengers receive instant updates on bus locations, arrivals, and any schedule changes.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62855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4850725"/>
            <a:ext cx="29818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Optimized Operations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331143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data analytics to enhance route planning, fleet utilization, and resource allocation.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2855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4850725"/>
            <a:ext cx="44030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Passenger Experience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331143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reliability, convenience, and responsiveness resulting in higher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6" name="Text 1"/>
          <p:cNvSpPr/>
          <p:nvPr/>
        </p:nvSpPr>
        <p:spPr>
          <a:xfrm>
            <a:off x="528810" y="3101102"/>
            <a:ext cx="61097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Architecture Diagram</a:t>
            </a:r>
            <a:endParaRPr lang="en-US" sz="4000" dirty="0"/>
          </a:p>
        </p:txBody>
      </p:sp>
      <p:sp>
        <p:nvSpPr>
          <p:cNvPr id="7" name="Text 2"/>
          <p:cNvSpPr/>
          <p:nvPr/>
        </p:nvSpPr>
        <p:spPr>
          <a:xfrm>
            <a:off x="416600" y="3933022"/>
            <a:ext cx="7032844" cy="1729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proposed system architecture integrates a user-friendly web/mobile interface, real-time data processing, and advanced analytics to deliver a comprehensive bus reservation solution.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26BA2-0D54-5CF0-2C5F-862C73A6F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444" y="0"/>
            <a:ext cx="73152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057" y="162783"/>
            <a:ext cx="5509022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Modules</a:t>
            </a:r>
            <a:endParaRPr lang="en-US" sz="43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B3F04-F5D1-B80A-D140-92CFCEC21D6C}"/>
              </a:ext>
            </a:extLst>
          </p:cNvPr>
          <p:cNvSpPr txBox="1"/>
          <p:nvPr/>
        </p:nvSpPr>
        <p:spPr>
          <a:xfrm>
            <a:off x="440058" y="1041906"/>
            <a:ext cx="2187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4"/>
                </a:solidFill>
              </a:rPr>
              <a:t>HTML&amp;CSS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AFC-58A0-7CAB-9F06-966882C0E959}"/>
              </a:ext>
            </a:extLst>
          </p:cNvPr>
          <p:cNvSpPr txBox="1"/>
          <p:nvPr/>
        </p:nvSpPr>
        <p:spPr>
          <a:xfrm>
            <a:off x="440058" y="1637698"/>
            <a:ext cx="12945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 is a markup language used to create static web pages and web applications. CSS is a style sheet language responsible for the presentation of documents written in a markup language.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38B75C-BA5D-BC6D-41D2-876E5AAD7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52" r="3441" b="6645"/>
          <a:stretch/>
        </p:blipFill>
        <p:spPr>
          <a:xfrm>
            <a:off x="1432194" y="2577947"/>
            <a:ext cx="11105002" cy="5443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FEFC7-13B6-A0B8-20DB-9043E163B1C4}"/>
              </a:ext>
            </a:extLst>
          </p:cNvPr>
          <p:cNvSpPr txBox="1"/>
          <p:nvPr/>
        </p:nvSpPr>
        <p:spPr>
          <a:xfrm>
            <a:off x="661012" y="375617"/>
            <a:ext cx="137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/>
                </a:solidFill>
              </a:rPr>
              <a:t>PHP: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B9C5B-224B-9BA0-9559-E264B15A888B}"/>
              </a:ext>
            </a:extLst>
          </p:cNvPr>
          <p:cNvSpPr txBox="1"/>
          <p:nvPr/>
        </p:nvSpPr>
        <p:spPr>
          <a:xfrm>
            <a:off x="661012" y="848299"/>
            <a:ext cx="1275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 is a markup language used to create static web pages and web applications. CSS is a style sheet language responsible for the presentation of documents written in a markup language.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809F8-C45A-0936-AB52-D718A1212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8415" r="2856" b="8415"/>
          <a:stretch/>
        </p:blipFill>
        <p:spPr>
          <a:xfrm>
            <a:off x="1178804" y="1773715"/>
            <a:ext cx="11534661" cy="62135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716C4-A2CD-CDAC-FD1A-BFAD1F877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3" r="3103"/>
          <a:stretch/>
        </p:blipFill>
        <p:spPr>
          <a:xfrm>
            <a:off x="1465242" y="925415"/>
            <a:ext cx="11567711" cy="6962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5DAB9-7D45-915C-D3DD-4757634578CA}"/>
              </a:ext>
            </a:extLst>
          </p:cNvPr>
          <p:cNvSpPr txBox="1"/>
          <p:nvPr/>
        </p:nvSpPr>
        <p:spPr>
          <a:xfrm>
            <a:off x="1465242" y="220337"/>
            <a:ext cx="721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/>
                </a:solidFill>
              </a:rPr>
              <a:t>DATABASE OF BUS RESERVATION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344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6204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proposed bus reservation system offers a comprehensive solution to transform public transportation, delivering enhanced passenger experience, operational efficiency, and data-driven decision-making for a smarter, more reliable bus service.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376</Words>
  <Application>Microsoft Office PowerPoint</Application>
  <PresentationFormat>Custom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Prata</vt:lpstr>
      <vt:lpstr>Raleway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balaji mannem</cp:lastModifiedBy>
  <cp:revision>7</cp:revision>
  <dcterms:created xsi:type="dcterms:W3CDTF">2024-06-14T06:46:55Z</dcterms:created>
  <dcterms:modified xsi:type="dcterms:W3CDTF">2024-09-30T13:20:52Z</dcterms:modified>
</cp:coreProperties>
</file>